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66CCFF"/>
    <a:srgbClr val="FFCCCC"/>
    <a:srgbClr val="66FF66"/>
    <a:srgbClr val="FFCCFF"/>
    <a:srgbClr val="66FF33"/>
    <a:srgbClr val="FF00FF"/>
    <a:srgbClr val="FFCC66"/>
    <a:srgbClr val="0000FF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13/5/2022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13/5/2022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13/5/2022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13/5/2022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13/5/2022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13/5/2022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13/5/2022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13/5/2022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13/5/2022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13/5/2022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13/5/2022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13/5/2022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854042"/>
              </p:ext>
            </p:extLst>
          </p:nvPr>
        </p:nvGraphicFramePr>
        <p:xfrm>
          <a:off x="25400" y="1258082"/>
          <a:ext cx="9144004" cy="554838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908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52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574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3585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600" baseline="0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600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600" baseline="0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600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335"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rgbClr val="CC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16/5/2022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tươi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endParaRPr lang="en-US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chiên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thơm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hấu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R="148590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Hủ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tiếu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vang </a:t>
                      </a:r>
                    </a:p>
                    <a:p>
                      <a:pPr marR="148590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3816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sz="1600" b="1" dirty="0">
                        <a:solidFill>
                          <a:srgbClr val="CC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7964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17/5/2022</a:t>
                      </a: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dúng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hũ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ngọt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 cau 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Soup cua bí đỏ, khoai lang</a:t>
                      </a:r>
                    </a:p>
                    <a:p>
                      <a:pPr marR="148590"/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bột Grow IQ 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  <a:alpha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3816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sz="1600" b="1" dirty="0">
                        <a:solidFill>
                          <a:srgbClr val="CC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7964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18/5/2022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mỡ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tươi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sườn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lagu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 long </a:t>
                      </a:r>
                    </a:p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canh cá lóc</a:t>
                      </a:r>
                    </a:p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bột Grow IQ </a:t>
                      </a: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82326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7964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19/5/2022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Mồng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tơi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mướp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xào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súp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lơ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 đủ 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Phở gà </a:t>
                      </a:r>
                    </a:p>
                    <a:p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Sữa bột Grow IQ 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1138216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  <a:p>
                      <a:pPr algn="ctr"/>
                      <a:endParaRPr lang="en-US" sz="1600" b="1" dirty="0">
                        <a:solidFill>
                          <a:srgbClr val="CC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7964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20/5/2022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bắp,bạc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hà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...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hú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Mận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cuộn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/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bột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0375" y="114617"/>
            <a:ext cx="981637" cy="97184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43184" y="215441"/>
            <a:ext cx="5865886" cy="851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 ĐƠN TUẦN 3 THÁNG 5</a:t>
            </a:r>
          </a:p>
          <a:p>
            <a:pPr algn="ctr"/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TỪ: 16/5 ĐẾN 20/5/2022</a:t>
            </a: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235078C-D31B-4C21-92C6-E5D9B59A9B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4227" y="-3064"/>
            <a:ext cx="1377773" cy="1103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57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</TotalTime>
  <Words>152</Words>
  <Application>Microsoft Office PowerPoint</Application>
  <PresentationFormat>On-screen Show (4:3)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Admin</cp:lastModifiedBy>
  <cp:revision>63</cp:revision>
  <dcterms:created xsi:type="dcterms:W3CDTF">2020-05-18T06:04:51Z</dcterms:created>
  <dcterms:modified xsi:type="dcterms:W3CDTF">2022-05-13T09:16:27Z</dcterms:modified>
</cp:coreProperties>
</file>